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40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497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43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198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091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51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753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724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95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659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2474F-4BCC-475A-9418-69900FFC69A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A9FA1-F74F-455E-AD10-19861FCB1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005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Unit_7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7454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161" y="166255"/>
            <a:ext cx="10885840" cy="66917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20145" y="443345"/>
            <a:ext cx="1537856" cy="471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60763" y="443344"/>
            <a:ext cx="387928" cy="471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Ex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9615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5147"/>
            <a:ext cx="12141894" cy="43994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0945" y="1911927"/>
            <a:ext cx="387928" cy="471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86544" y="1911926"/>
            <a:ext cx="1787237" cy="471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Ex 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0019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222" y="662781"/>
            <a:ext cx="9292141" cy="29116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207" y="16565"/>
            <a:ext cx="6045049" cy="675000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0" y="0"/>
            <a:ext cx="1544782" cy="1325563"/>
          </a:xfrm>
        </p:spPr>
        <p:txBody>
          <a:bodyPr/>
          <a:lstStyle/>
          <a:p>
            <a:r>
              <a:rPr lang="en-US" dirty="0" smtClean="0"/>
              <a:t>Ex 3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27" y="3278880"/>
            <a:ext cx="5612295" cy="357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897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</Words>
  <Application>Microsoft Office PowerPoint</Application>
  <PresentationFormat>Широкоэкранный</PresentationFormat>
  <Paragraphs>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Unit_7</vt:lpstr>
      <vt:lpstr>Ex 1</vt:lpstr>
      <vt:lpstr>Ex 2</vt:lpstr>
      <vt:lpstr>Ex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Unit_7</dc:title>
  <dc:creator>lilyana fazleeva</dc:creator>
  <cp:lastModifiedBy>lilyana fazleeva</cp:lastModifiedBy>
  <cp:revision>2</cp:revision>
  <dcterms:created xsi:type="dcterms:W3CDTF">2020-05-11T12:08:26Z</dcterms:created>
  <dcterms:modified xsi:type="dcterms:W3CDTF">2020-05-11T12:18:40Z</dcterms:modified>
</cp:coreProperties>
</file>